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9"/>
  </p:notesMasterIdLst>
  <p:handoutMasterIdLst>
    <p:handoutMasterId r:id="rId180"/>
  </p:handoutMasterIdLst>
  <p:sldIdLst>
    <p:sldId id="256" r:id="rId2"/>
    <p:sldId id="325" r:id="rId3"/>
    <p:sldId id="277" r:id="rId4"/>
    <p:sldId id="1693" r:id="rId5"/>
    <p:sldId id="990" r:id="rId6"/>
    <p:sldId id="1626" r:id="rId7"/>
    <p:sldId id="1664" r:id="rId8"/>
    <p:sldId id="1640" r:id="rId9"/>
    <p:sldId id="1642" r:id="rId10"/>
    <p:sldId id="1643" r:id="rId11"/>
    <p:sldId id="1644" r:id="rId12"/>
    <p:sldId id="1645" r:id="rId13"/>
    <p:sldId id="1646" r:id="rId14"/>
    <p:sldId id="1641" r:id="rId15"/>
    <p:sldId id="1647" r:id="rId16"/>
    <p:sldId id="1648" r:id="rId17"/>
    <p:sldId id="1649" r:id="rId18"/>
    <p:sldId id="1650" r:id="rId19"/>
    <p:sldId id="1651" r:id="rId20"/>
    <p:sldId id="1652" r:id="rId21"/>
    <p:sldId id="1654" r:id="rId22"/>
    <p:sldId id="1655" r:id="rId23"/>
    <p:sldId id="1656" r:id="rId24"/>
    <p:sldId id="1657" r:id="rId25"/>
    <p:sldId id="1658" r:id="rId26"/>
    <p:sldId id="1653" r:id="rId27"/>
    <p:sldId id="1659" r:id="rId28"/>
    <p:sldId id="1660" r:id="rId29"/>
    <p:sldId id="1661" r:id="rId30"/>
    <p:sldId id="1662" r:id="rId31"/>
    <p:sldId id="1663" r:id="rId32"/>
    <p:sldId id="1046" r:id="rId33"/>
    <p:sldId id="1522" r:id="rId34"/>
    <p:sldId id="1020" r:id="rId35"/>
    <p:sldId id="1025" r:id="rId36"/>
    <p:sldId id="1520" r:id="rId37"/>
    <p:sldId id="1023" r:id="rId38"/>
    <p:sldId id="1026" r:id="rId39"/>
    <p:sldId id="1523" r:id="rId40"/>
    <p:sldId id="1521" r:id="rId41"/>
    <p:sldId id="1032" r:id="rId42"/>
    <p:sldId id="1541" r:id="rId43"/>
    <p:sldId id="1538" r:id="rId44"/>
    <p:sldId id="1031" r:id="rId45"/>
    <p:sldId id="1018" r:id="rId46"/>
    <p:sldId id="1526" r:id="rId47"/>
    <p:sldId id="1058" r:id="rId48"/>
    <p:sldId id="1531" r:id="rId49"/>
    <p:sldId id="1540" r:id="rId50"/>
    <p:sldId id="1537" r:id="rId51"/>
    <p:sldId id="1068" r:id="rId52"/>
    <p:sldId id="1044" r:id="rId53"/>
    <p:sldId id="1532" r:id="rId54"/>
    <p:sldId id="1078" r:id="rId55"/>
    <p:sldId id="1533" r:id="rId56"/>
    <p:sldId id="1539" r:id="rId57"/>
    <p:sldId id="1536" r:id="rId58"/>
    <p:sldId id="1085" r:id="rId59"/>
    <p:sldId id="1045" r:id="rId60"/>
    <p:sldId id="1534" r:id="rId61"/>
    <p:sldId id="1091" r:id="rId62"/>
    <p:sldId id="1092" r:id="rId63"/>
    <p:sldId id="1535" r:id="rId64"/>
    <p:sldId id="1095" r:id="rId65"/>
    <p:sldId id="1687" r:id="rId66"/>
    <p:sldId id="1688" r:id="rId67"/>
    <p:sldId id="1689" r:id="rId68"/>
    <p:sldId id="1690" r:id="rId69"/>
    <p:sldId id="1691" r:id="rId70"/>
    <p:sldId id="1692" r:id="rId71"/>
    <p:sldId id="1009" r:id="rId72"/>
    <p:sldId id="1582" r:id="rId73"/>
    <p:sldId id="1686" r:id="rId74"/>
    <p:sldId id="1583" r:id="rId75"/>
    <p:sldId id="1584" r:id="rId76"/>
    <p:sldId id="1585" r:id="rId77"/>
    <p:sldId id="1586" r:id="rId78"/>
    <p:sldId id="1587" r:id="rId79"/>
    <p:sldId id="1588" r:id="rId80"/>
    <p:sldId id="1596" r:id="rId81"/>
    <p:sldId id="1597" r:id="rId82"/>
    <p:sldId id="1598" r:id="rId83"/>
    <p:sldId id="1599" r:id="rId84"/>
    <p:sldId id="1600" r:id="rId85"/>
    <p:sldId id="1601" r:id="rId86"/>
    <p:sldId id="1602" r:id="rId87"/>
    <p:sldId id="1603" r:id="rId88"/>
    <p:sldId id="1604" r:id="rId89"/>
    <p:sldId id="1605" r:id="rId90"/>
    <p:sldId id="1606" r:id="rId91"/>
    <p:sldId id="1607" r:id="rId92"/>
    <p:sldId id="1608" r:id="rId93"/>
    <p:sldId id="1609" r:id="rId94"/>
    <p:sldId id="1589" r:id="rId95"/>
    <p:sldId id="1591" r:id="rId96"/>
    <p:sldId id="1592" r:id="rId97"/>
    <p:sldId id="1593" r:id="rId98"/>
    <p:sldId id="1594" r:id="rId99"/>
    <p:sldId id="1595" r:id="rId100"/>
    <p:sldId id="1617" r:id="rId101"/>
    <p:sldId id="1620" r:id="rId102"/>
    <p:sldId id="1621" r:id="rId103"/>
    <p:sldId id="1622" r:id="rId104"/>
    <p:sldId id="1623" r:id="rId105"/>
    <p:sldId id="1624" r:id="rId106"/>
    <p:sldId id="1625" r:id="rId107"/>
    <p:sldId id="1183" r:id="rId108"/>
    <p:sldId id="1573" r:id="rId109"/>
    <p:sldId id="1546" r:id="rId110"/>
    <p:sldId id="1547" r:id="rId111"/>
    <p:sldId id="1548" r:id="rId112"/>
    <p:sldId id="1549" r:id="rId113"/>
    <p:sldId id="1550" r:id="rId114"/>
    <p:sldId id="1164" r:id="rId115"/>
    <p:sldId id="1575" r:id="rId116"/>
    <p:sldId id="1580" r:id="rId117"/>
    <p:sldId id="1581" r:id="rId118"/>
    <p:sldId id="1577" r:id="rId119"/>
    <p:sldId id="1578" r:id="rId120"/>
    <p:sldId id="1579" r:id="rId121"/>
    <p:sldId id="1574" r:id="rId122"/>
    <p:sldId id="1543" r:id="rId123"/>
    <p:sldId id="1173" r:id="rId124"/>
    <p:sldId id="1174" r:id="rId125"/>
    <p:sldId id="1544" r:id="rId126"/>
    <p:sldId id="1545" r:id="rId127"/>
    <p:sldId id="1180" r:id="rId128"/>
    <p:sldId id="1551" r:id="rId129"/>
    <p:sldId id="1552" r:id="rId130"/>
    <p:sldId id="1553" r:id="rId131"/>
    <p:sldId id="1554" r:id="rId132"/>
    <p:sldId id="1555" r:id="rId133"/>
    <p:sldId id="1556" r:id="rId134"/>
    <p:sldId id="1610" r:id="rId135"/>
    <p:sldId id="1611" r:id="rId136"/>
    <p:sldId id="1612" r:id="rId137"/>
    <p:sldId id="1613" r:id="rId138"/>
    <p:sldId id="1614" r:id="rId139"/>
    <p:sldId id="1615" r:id="rId140"/>
    <p:sldId id="1616" r:id="rId141"/>
    <p:sldId id="1618" r:id="rId142"/>
    <p:sldId id="1666" r:id="rId143"/>
    <p:sldId id="1629" r:id="rId144"/>
    <p:sldId id="1630" r:id="rId145"/>
    <p:sldId id="1631" r:id="rId146"/>
    <p:sldId id="1632" r:id="rId147"/>
    <p:sldId id="1633" r:id="rId148"/>
    <p:sldId id="1619" r:id="rId149"/>
    <p:sldId id="1667" r:id="rId150"/>
    <p:sldId id="1635" r:id="rId151"/>
    <p:sldId id="1636" r:id="rId152"/>
    <p:sldId id="1637" r:id="rId153"/>
    <p:sldId id="1638" r:id="rId154"/>
    <p:sldId id="1639" r:id="rId155"/>
    <p:sldId id="1668" r:id="rId156"/>
    <p:sldId id="1670" r:id="rId157"/>
    <p:sldId id="1682" r:id="rId158"/>
    <p:sldId id="1683" r:id="rId159"/>
    <p:sldId id="1671" r:id="rId160"/>
    <p:sldId id="1672" r:id="rId161"/>
    <p:sldId id="1673" r:id="rId162"/>
    <p:sldId id="1674" r:id="rId163"/>
    <p:sldId id="1675" r:id="rId164"/>
    <p:sldId id="1669" r:id="rId165"/>
    <p:sldId id="1676" r:id="rId166"/>
    <p:sldId id="1685" r:id="rId167"/>
    <p:sldId id="1684" r:id="rId168"/>
    <p:sldId id="1677" r:id="rId169"/>
    <p:sldId id="1678" r:id="rId170"/>
    <p:sldId id="1679" r:id="rId171"/>
    <p:sldId id="1680" r:id="rId172"/>
    <p:sldId id="1681" r:id="rId173"/>
    <p:sldId id="1133" r:id="rId174"/>
    <p:sldId id="1040" r:id="rId175"/>
    <p:sldId id="1041" r:id="rId176"/>
    <p:sldId id="1042" r:id="rId177"/>
    <p:sldId id="1043" r:id="rId178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handoutMaster" Target="handoutMasters/handout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slide" Target="slide176.xml"/><Relationship Id="rId2" Type="http://schemas.openxmlformats.org/officeDocument/2006/relationships/slide" Target="slide174.xml"/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3.xml"/><Relationship Id="rId4" Type="http://schemas.openxmlformats.org/officeDocument/2006/relationships/slide" Target="slide7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52.xml"/><Relationship Id="rId7" Type="http://schemas.openxmlformats.org/officeDocument/2006/relationships/slide" Target="slide8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11" Type="http://schemas.openxmlformats.org/officeDocument/2006/relationships/slide" Target="slide32.xml"/><Relationship Id="rId5" Type="http://schemas.openxmlformats.org/officeDocument/2006/relationships/slide" Target="slide65.xml"/><Relationship Id="rId10" Type="http://schemas.openxmlformats.org/officeDocument/2006/relationships/slide" Target="slide26.xml"/><Relationship Id="rId4" Type="http://schemas.openxmlformats.org/officeDocument/2006/relationships/slide" Target="slide59.xml"/><Relationship Id="rId9" Type="http://schemas.openxmlformats.org/officeDocument/2006/relationships/slide" Target="slide20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slide" Target="slide155.xml"/><Relationship Id="rId13" Type="http://schemas.openxmlformats.org/officeDocument/2006/relationships/slide" Target="slide94.xml"/><Relationship Id="rId3" Type="http://schemas.openxmlformats.org/officeDocument/2006/relationships/slide" Target="slide121.xml"/><Relationship Id="rId7" Type="http://schemas.openxmlformats.org/officeDocument/2006/relationships/slide" Target="slide148.xml"/><Relationship Id="rId12" Type="http://schemas.openxmlformats.org/officeDocument/2006/relationships/slide" Target="slide87.xml"/><Relationship Id="rId2" Type="http://schemas.openxmlformats.org/officeDocument/2006/relationships/slide" Target="slide11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1.xml"/><Relationship Id="rId11" Type="http://schemas.openxmlformats.org/officeDocument/2006/relationships/slide" Target="slide80.xml"/><Relationship Id="rId5" Type="http://schemas.openxmlformats.org/officeDocument/2006/relationships/slide" Target="slide134.xml"/><Relationship Id="rId15" Type="http://schemas.openxmlformats.org/officeDocument/2006/relationships/slide" Target="slide107.xml"/><Relationship Id="rId10" Type="http://schemas.openxmlformats.org/officeDocument/2006/relationships/slide" Target="slide72.xml"/><Relationship Id="rId4" Type="http://schemas.openxmlformats.org/officeDocument/2006/relationships/slide" Target="slide128.xml"/><Relationship Id="rId9" Type="http://schemas.openxmlformats.org/officeDocument/2006/relationships/slide" Target="slide164.xml"/><Relationship Id="rId14" Type="http://schemas.openxmlformats.org/officeDocument/2006/relationships/slide" Target="slide10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 for the LCN Guide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Examples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multi-service access for residential customers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af-d22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af-d22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af-d22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af-d22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common network schema fingerprints</a:t>
            </a:r>
          </a:p>
        </p:txBody>
      </p:sp>
      <p:grpSp>
        <p:nvGrpSpPr>
          <p:cNvPr id="56" name="af-d22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af-d22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af-d22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af-d22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af-d22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af-d22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af-d22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af-d22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af-d22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af-d22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af-d22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af-d22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af-d22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af-d22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af-d22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af-d22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data interchange between operators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 dirty="0"/>
              <a:t> Points</a:t>
            </a:r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af-d22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af-d22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af-d22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af-d22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common network schema fingerprints</a:t>
            </a:r>
          </a:p>
        </p:txBody>
      </p:sp>
      <p:grpSp>
        <p:nvGrpSpPr>
          <p:cNvPr id="57" name="af-d22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af-d22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af-d22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af-d22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af-d22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af-d22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af-d22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af-d22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af-d22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af-d22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af-d22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af-d22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af-d22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af-d22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af-d22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af-d22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provider’s core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af-d22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af-d22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af-d22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common network schema fingerprints</a:t>
            </a:r>
          </a:p>
        </p:txBody>
      </p:sp>
      <p:grpSp>
        <p:nvGrpSpPr>
          <p:cNvPr id="91" name="af-d22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af-d22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af-d22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af-d22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af-d22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af-d22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af-d22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af-d22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af-d22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af-d22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af-d22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af-d22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af-d22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af-d22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af-d22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af-d22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af-d22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af-d22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spine-leaf data center, multi-tenant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af-d22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af-d22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af-d22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af-d22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af-d22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common network schema fingerprints</a:t>
            </a:r>
          </a:p>
        </p:txBody>
      </p:sp>
      <p:grpSp>
        <p:nvGrpSpPr>
          <p:cNvPr id="15" name="af-d22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af-d22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af-d22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af-d22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af-d22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af-d22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af-d22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af-d22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af-d22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af-d22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af-d22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af-d22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af-d22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af-d22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Metropolitan Area Network (MAN) design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af-d22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af-d22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af-d22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af-d22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af-d22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common network schema fingerprints</a:t>
            </a:r>
          </a:p>
        </p:txBody>
      </p:sp>
      <p:grpSp>
        <p:nvGrpSpPr>
          <p:cNvPr id="58" name="af-d22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af-d22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af-d22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af-d22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af-d22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af-d22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af-d22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af-d22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af-d22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af-d22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af-d22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af-d22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af-d22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af-d22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af-d22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af-d22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 backbone bridge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common network schema fingerprints</a:t>
            </a:r>
          </a:p>
        </p:txBody>
      </p:sp>
      <p:grpSp>
        <p:nvGrpSpPr>
          <p:cNvPr id="56" name="af-d22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af-d22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af-d22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af-d22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af-d22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af-d22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af-d22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af-d22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af-d22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af-d22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af-d22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af-d22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af-d22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af-d22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af-d22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af-d2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af-d22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af-d22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af-d22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common network schema fingerprints</a:t>
            </a:r>
          </a:p>
        </p:txBody>
      </p:sp>
      <p:grpSp>
        <p:nvGrpSpPr>
          <p:cNvPr id="173" name="af-d22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af-d22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af-d22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af-d22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af-d22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af-d22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af-d22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af-d22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af-d22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af-d22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af-d22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af-d22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af-d22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af-d22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af-d22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af-d22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af-d22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af-d22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af-d22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common network schema fingerprints</a:t>
            </a:r>
          </a:p>
        </p:txBody>
      </p:sp>
      <p:grpSp>
        <p:nvGrpSpPr>
          <p:cNvPr id="97" name="af-d22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af-d22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af-d22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af-d22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af-d22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af-d22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af-d22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af-d22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af-d22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af-d22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af-d22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af-d22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af-d22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af-d22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af-d22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af-d22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af-d22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af-d22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af-d22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af-d22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common network schema fingerprints</a:t>
            </a:r>
          </a:p>
        </p:txBody>
      </p:sp>
      <p:grpSp>
        <p:nvGrpSpPr>
          <p:cNvPr id="165" name="af-d22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af-d22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af-d22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af-d22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af-d22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af-d22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af-d22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af-d22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af-d22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af-d22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af-d22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af-d22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af-d22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af-d22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af-d22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af-d22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af-d22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af-d22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af-d22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af-d22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af-d22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common network schema fingerprints</a:t>
            </a:r>
          </a:p>
        </p:txBody>
      </p:sp>
      <p:grpSp>
        <p:nvGrpSpPr>
          <p:cNvPr id="193" name="af-d22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af-d22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af-d22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af-d22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af-d22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af-d22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af-d22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af-d22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af-d22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af-d22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af-d22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af-d22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af-d22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af-d22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af-d22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eu-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ARCFIRE</a:t>
            </a:r>
            <a:endParaRPr lang="en-US" noProof="0" dirty="0"/>
          </a:p>
          <a:p>
            <a:pPr lvl="1"/>
            <a:r>
              <a:rPr lang="en-US" dirty="0"/>
              <a:t>H2020 ARCFIRE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  <a:p>
            <a:r>
              <a:rPr lang="en-US" dirty="0"/>
              <a:t>Available: </a:t>
            </a:r>
            <a:r>
              <a:rPr lang="en-US" dirty="0">
                <a:hlinkClick r:id="rId2"/>
              </a:rPr>
              <a:t>vdmeer.github.io/</a:t>
            </a:r>
            <a:r>
              <a:rPr lang="en-US" dirty="0" err="1">
                <a:hlinkClick r:id="rId2"/>
              </a:rPr>
              <a:t>skb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/</a:t>
            </a:r>
            <a:r>
              <a:rPr lang="en-US" dirty="0"/>
              <a:t> (cc-by-</a:t>
            </a:r>
            <a:r>
              <a:rPr lang="en-US" dirty="0" err="1"/>
              <a:t>sa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Separate files</a:t>
            </a:r>
            <a:r>
              <a:rPr lang="en-US"/>
              <a:t>: main guide, appendix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 with many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-examples/attribution.html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2 hosts and a few interior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WiFi (wireless network) connected to an ISP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### and VPNs, a WiLAN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operating system IPC example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ARCFIRE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fixed access network, such as DSL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af-d22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af-d22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af-d22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af-d22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af-d22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common network schema fingerprints</a:t>
            </a:r>
          </a:p>
        </p:txBody>
      </p:sp>
      <p:grpSp>
        <p:nvGrpSpPr>
          <p:cNvPr id="29" name="af-d22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af-d22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af-d22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af-d22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af-d22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af-d22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af-d22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af-d22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af-d22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af-d22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af-d22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af-d22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af-d22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af-d22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af-d22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af-d22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af-d22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af-d22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simple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af-d22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af-d22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af-d22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af-d22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common network schema fingerprints</a:t>
            </a:r>
          </a:p>
        </p:txBody>
      </p:sp>
      <p:grpSp>
        <p:nvGrpSpPr>
          <p:cNvPr id="56" name="af-d22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af-d22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af-d22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af-d22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af-d22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af-d22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af-d22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af-d22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af-d22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af-d22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af-d22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af-d22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af-d22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af-d22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af-d22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af-d22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af-d22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af-d22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scalable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Pro: increases scalability, more dense station/access point configurations</a:t>
            </a:r>
          </a:p>
          <a:p>
            <a:pPr lvl="1"/>
            <a:r>
              <a:rPr lang="en-US" dirty="0"/>
              <a:t>Con: increases height (number of layers) in stations</a:t>
            </a:r>
          </a:p>
        </p:txBody>
      </p:sp>
      <p:grpSp>
        <p:nvGrpSpPr>
          <p:cNvPr id="12" name="af-d22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af-d22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af-d22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af-d22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common network schema fingerprints</a:t>
            </a:r>
          </a:p>
        </p:txBody>
      </p:sp>
      <p:grpSp>
        <p:nvGrpSpPr>
          <p:cNvPr id="57" name="af-d22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af-d22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af-d22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af-d22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af-d22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af-d22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af-d22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af-d22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af-d22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af-d22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af-d22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af-d22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af-d22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af-d22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af-d22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af-d22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cellular access, here LTE 4G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af-d22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af-d22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af-d22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af-d22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af-d22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common network schema fingerprints</a:t>
            </a:r>
          </a:p>
        </p:txBody>
      </p:sp>
      <p:grpSp>
        <p:nvGrpSpPr>
          <p:cNvPr id="56" name="af-d22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af-d22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af-d22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af-d22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af-d22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af-d22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af-d22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af-d22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af-d22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af-d22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af-d22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af-d22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af-d22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af-d22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af-d22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af-d22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10031</TotalTime>
  <Words>3287</Words>
  <Application>Microsoft Office PowerPoint</Application>
  <PresentationFormat>Widescreen</PresentationFormat>
  <Paragraphs>1304</Paragraphs>
  <Slides>177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177</vt:i4>
      </vt:variant>
    </vt:vector>
  </HeadingPairs>
  <TitlesOfParts>
    <vt:vector size="184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Examples </vt:lpstr>
      <vt:lpstr>What do you want to see?</vt:lpstr>
      <vt:lpstr>About this document</vt:lpstr>
      <vt:lpstr>About this document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ARCFIRE</vt:lpstr>
      <vt:lpstr>AF D22: Copper</vt:lpstr>
      <vt:lpstr>Design: Structure of copper-based access networks</vt:lpstr>
      <vt:lpstr>Design</vt:lpstr>
      <vt:lpstr>af-d22-copper – common combinations 1</vt:lpstr>
      <vt:lpstr>af-d22-copper – common combinations 2</vt:lpstr>
      <vt:lpstr>af-d22-copper – common network schema fingerprints</vt:lpstr>
      <vt:lpstr>af-d22-copper – system and layer fingerprints</vt:lpstr>
      <vt:lpstr>af-d22-copper – 3D</vt:lpstr>
      <vt:lpstr>AF D22: WiFi 1</vt:lpstr>
      <vt:lpstr>Design</vt:lpstr>
      <vt:lpstr>af-d22-wifi1 – common combinations 1</vt:lpstr>
      <vt:lpstr>af-d22-wifi1 – common combinations 2</vt:lpstr>
      <vt:lpstr>af-d22-wifi1 – common network schema fingerprints</vt:lpstr>
      <vt:lpstr>af-d22-wifi1 – system and layer fingerprints</vt:lpstr>
      <vt:lpstr>af-d22-wifi1 – 3D</vt:lpstr>
      <vt:lpstr>AF D22: WiFi 2</vt:lpstr>
      <vt:lpstr>Design</vt:lpstr>
      <vt:lpstr>af-d22-wifi2 – common combinations 1</vt:lpstr>
      <vt:lpstr>af-d22-wifi2 – common combinations 2</vt:lpstr>
      <vt:lpstr>af-d22-wifi2 – common network schema fingerprints</vt:lpstr>
      <vt:lpstr>af-d22-wifi2 – system and layer fingerprints</vt:lpstr>
      <vt:lpstr>af-d22-wifi2 – 3D</vt:lpstr>
      <vt:lpstr>AF D22: LTE</vt:lpstr>
      <vt:lpstr>Design</vt:lpstr>
      <vt:lpstr>af-d22-lte – common combinations</vt:lpstr>
      <vt:lpstr>af-d22-lte – common network schema fingerprints</vt:lpstr>
      <vt:lpstr>af-d22-lte – system and layer fingerprints</vt:lpstr>
      <vt:lpstr>af-d22-lte – 3D</vt:lpstr>
      <vt:lpstr>AF D22: Residential</vt:lpstr>
      <vt:lpstr>Design</vt:lpstr>
      <vt:lpstr>af-d22-residential – common combinations 1</vt:lpstr>
      <vt:lpstr>af-d22-residential – common combinations 2</vt:lpstr>
      <vt:lpstr>af-d22-residential – common network schema fingerprints</vt:lpstr>
      <vt:lpstr>af-d22-residential – system and layer fingerprints</vt:lpstr>
      <vt:lpstr>af-d22-residential – 3D</vt:lpstr>
      <vt:lpstr>AF D22: IXP</vt:lpstr>
      <vt:lpstr>Description</vt:lpstr>
      <vt:lpstr>Design</vt:lpstr>
      <vt:lpstr>af-d22-ixp – common combinations</vt:lpstr>
      <vt:lpstr>af-d22-ixp – common network schema fingerprints</vt:lpstr>
      <vt:lpstr>af-d22-ixp – system and layer fingerprints</vt:lpstr>
      <vt:lpstr>af-d22-ixp – 3D</vt:lpstr>
      <vt:lpstr>AF D22: Core</vt:lpstr>
      <vt:lpstr>Design</vt:lpstr>
      <vt:lpstr>af-d22-core – common combinations 1</vt:lpstr>
      <vt:lpstr>af-d22-core – common combinations 2</vt:lpstr>
      <vt:lpstr>af-d22-core – common network schema fingerprints</vt:lpstr>
      <vt:lpstr>af-d22-core – system and layer fingerprints</vt:lpstr>
      <vt:lpstr>af-d22-core – 3D</vt:lpstr>
      <vt:lpstr>AF D22: DC</vt:lpstr>
      <vt:lpstr>Design</vt:lpstr>
      <vt:lpstr>af-d22-dc – common combinations 1</vt:lpstr>
      <vt:lpstr>af-d22-dc – common combinations 2</vt:lpstr>
      <vt:lpstr>af-d22-dc – common network schema fingerprints</vt:lpstr>
      <vt:lpstr>af-d22-dc – system and layer fingerprints</vt:lpstr>
      <vt:lpstr>af-d22-dc – 3D</vt:lpstr>
      <vt:lpstr>AF D22: Metro</vt:lpstr>
      <vt:lpstr>Design</vt:lpstr>
      <vt:lpstr>af-d22-metro – common combinations</vt:lpstr>
      <vt:lpstr>af-d22-metro – common network schema fingerprints</vt:lpstr>
      <vt:lpstr>af-d22-metro – system and layer fingerprints</vt:lpstr>
      <vt:lpstr>af-d22-metro – 3D</vt:lpstr>
      <vt:lpstr>AF D22: PBB</vt:lpstr>
      <vt:lpstr>Design</vt:lpstr>
      <vt:lpstr>af-d22-pbb – common combinations 1</vt:lpstr>
      <vt:lpstr>af-d22-pbb – common combinations 2</vt:lpstr>
      <vt:lpstr>af-d22-pbb – common network schema fingerprints</vt:lpstr>
      <vt:lpstr>af-d22-pbb – system and layer fingerprints</vt:lpstr>
      <vt:lpstr>af-d22-pbb – 3D</vt:lpstr>
      <vt:lpstr>AF D22: Together 1</vt:lpstr>
      <vt:lpstr>Design</vt:lpstr>
      <vt:lpstr>af-d22-together1 – common combinations 1</vt:lpstr>
      <vt:lpstr>af-d22-together1 – common combinations 2</vt:lpstr>
      <vt:lpstr>af-d22-together1 – common network schema fingerprints</vt:lpstr>
      <vt:lpstr>af-d22-together1 – system and layer fingerprints</vt:lpstr>
      <vt:lpstr>af-d22-together1 – 3D</vt:lpstr>
      <vt:lpstr>AF D22: Together 2</vt:lpstr>
      <vt:lpstr>Design</vt:lpstr>
      <vt:lpstr>af-d22-together2 – common combinations 1</vt:lpstr>
      <vt:lpstr>af-d22-together2 – common combinations 2</vt:lpstr>
      <vt:lpstr>af-d22-together2 – common network schema fingerprints</vt:lpstr>
      <vt:lpstr>af-d22-together2 – system and layer fingerprints</vt:lpstr>
      <vt:lpstr>af-d22-together2 – 3D</vt:lpstr>
      <vt:lpstr>AF D22: Together 3</vt:lpstr>
      <vt:lpstr>Design</vt:lpstr>
      <vt:lpstr>Design</vt:lpstr>
      <vt:lpstr>Design</vt:lpstr>
      <vt:lpstr>af-d22-together3 – common combinations 1</vt:lpstr>
      <vt:lpstr>af-d22-together3 – common combinations 2</vt:lpstr>
      <vt:lpstr>af-d22-together3 – common network schema fingerprints</vt:lpstr>
      <vt:lpstr>af-d22-together3 – system and layer fingerprints</vt:lpstr>
      <vt:lpstr>af-d22-together3 – 3D</vt:lpstr>
      <vt:lpstr>AF D22: Together 4</vt:lpstr>
      <vt:lpstr>Design</vt:lpstr>
      <vt:lpstr>Design</vt:lpstr>
      <vt:lpstr>Design</vt:lpstr>
      <vt:lpstr>af-d22-together4 – common combinations 1</vt:lpstr>
      <vt:lpstr>af-d22-together4 – common combinations 2</vt:lpstr>
      <vt:lpstr>af-d22-together4 – common network schema fingerprints</vt:lpstr>
      <vt:lpstr>af-d22-together4 – system and layer fingerprints</vt:lpstr>
      <vt:lpstr>af-d22-together4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4653</cp:revision>
  <cp:lastPrinted>2019-04-02T15:42:50Z</cp:lastPrinted>
  <dcterms:created xsi:type="dcterms:W3CDTF">2019-03-15T11:17:06Z</dcterms:created>
  <dcterms:modified xsi:type="dcterms:W3CDTF">2019-05-14T13:19:47Z</dcterms:modified>
</cp:coreProperties>
</file>

<file path=docProps/thumbnail.jpeg>
</file>